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6.xml" ContentType="application/vnd.openxmlformats-officedocument.presentationml.slideLayout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docProps/app.xml" ContentType="application/vnd.openxmlformats-officedocument.extended-properties+xml"/>
  <Default Extension="rels" ContentType="application/vnd.openxmlformats-package.relationships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518E7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-10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interSettings" Target="printerSettings/printerSettings1.bin"/><Relationship Id="rId6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osoitt.</a:t>
            </a:r>
            <a:endParaRPr lang="fi-FI"/>
          </a:p>
        </p:txBody>
      </p:sp>
      <p:sp>
        <p:nvSpPr>
          <p:cNvPr id="4" name="Päiväykse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28EFB-60FD-4040-9684-30787E33B8DF}" type="datetimeFigureOut">
              <a:rPr lang="fi-FI" smtClean="0"/>
              <a:t>18.9.2010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1A7A2-91AA-C740-9147-2ECE96A0BFF3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ykse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28EFB-60FD-4040-9684-30787E33B8DF}" type="datetimeFigureOut">
              <a:rPr lang="fi-FI" smtClean="0"/>
              <a:t>18.9.2010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1A7A2-91AA-C740-9147-2ECE96A0BFF3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ykse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28EFB-60FD-4040-9684-30787E33B8DF}" type="datetimeFigureOut">
              <a:rPr lang="fi-FI" smtClean="0"/>
              <a:t>18.9.2010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1A7A2-91AA-C740-9147-2ECE96A0BFF3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ykse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28EFB-60FD-4040-9684-30787E33B8DF}" type="datetimeFigureOut">
              <a:rPr lang="fi-FI" smtClean="0"/>
              <a:t>18.9.2010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1A7A2-91AA-C740-9147-2ECE96A0BFF3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osoittamalla</a:t>
            </a:r>
          </a:p>
        </p:txBody>
      </p:sp>
      <p:sp>
        <p:nvSpPr>
          <p:cNvPr id="4" name="Päiväykse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28EFB-60FD-4040-9684-30787E33B8DF}" type="datetimeFigureOut">
              <a:rPr lang="fi-FI" smtClean="0"/>
              <a:t>18.9.2010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1A7A2-91AA-C740-9147-2ECE96A0BFF3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ykse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28EFB-60FD-4040-9684-30787E33B8DF}" type="datetimeFigureOut">
              <a:rPr lang="fi-FI" smtClean="0"/>
              <a:t>18.9.2010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1A7A2-91AA-C740-9147-2ECE96A0BFF3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osoittamalla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osoittamalla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ykse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28EFB-60FD-4040-9684-30787E33B8DF}" type="datetimeFigureOut">
              <a:rPr lang="fi-FI" smtClean="0"/>
              <a:t>18.9.2010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1A7A2-91AA-C740-9147-2ECE96A0BFF3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Päiväykse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28EFB-60FD-4040-9684-30787E33B8DF}" type="datetimeFigureOut">
              <a:rPr lang="fi-FI" smtClean="0"/>
              <a:t>18.9.2010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1A7A2-91AA-C740-9147-2ECE96A0BFF3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ykse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28EFB-60FD-4040-9684-30787E33B8DF}" type="datetimeFigureOut">
              <a:rPr lang="fi-FI" smtClean="0"/>
              <a:t>18.9.2010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1A7A2-91AA-C740-9147-2ECE96A0BFF3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osoittamalla</a:t>
            </a:r>
          </a:p>
        </p:txBody>
      </p:sp>
      <p:sp>
        <p:nvSpPr>
          <p:cNvPr id="5" name="Päiväykse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28EFB-60FD-4040-9684-30787E33B8DF}" type="datetimeFigureOut">
              <a:rPr lang="fi-FI" smtClean="0"/>
              <a:t>18.9.2010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1A7A2-91AA-C740-9147-2ECE96A0BFF3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osoittamalla</a:t>
            </a:r>
          </a:p>
        </p:txBody>
      </p:sp>
      <p:sp>
        <p:nvSpPr>
          <p:cNvPr id="5" name="Päiväykse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28EFB-60FD-4040-9684-30787E33B8DF}" type="datetimeFigureOut">
              <a:rPr lang="fi-FI" smtClean="0"/>
              <a:t>18.9.2010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1A7A2-91AA-C740-9147-2ECE96A0BFF3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ykse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028EFB-60FD-4040-9684-30787E33B8DF}" type="datetimeFigureOut">
              <a:rPr lang="fi-FI" smtClean="0"/>
              <a:t>18.9.2010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81A7A2-91AA-C740-9147-2ECE96A0BFF3}" type="slidenum">
              <a:rPr lang="fi-FI" smtClean="0"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yöristetty kuvatekstisuorakulmio 3"/>
          <p:cNvSpPr/>
          <p:nvPr/>
        </p:nvSpPr>
        <p:spPr>
          <a:xfrm>
            <a:off x="1208745" y="1575848"/>
            <a:ext cx="7436074" cy="2891605"/>
          </a:xfrm>
          <a:prstGeom prst="wedgeRoundRectCallout">
            <a:avLst>
              <a:gd name="adj1" fmla="val -53294"/>
              <a:gd name="adj2" fmla="val 117628"/>
              <a:gd name="adj3" fmla="val 16667"/>
            </a:avLst>
          </a:prstGeom>
          <a:solidFill>
            <a:srgbClr val="518E7E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3500" dirty="0" smtClean="0">
                <a:solidFill>
                  <a:schemeClr val="bg1"/>
                </a:solidFill>
              </a:rPr>
              <a:t>Tarvitsetko esitystä tai luentoa terveelliseen ravintoon, lisäravinteisiin tai ruokavaliohoitoon liittyen? </a:t>
            </a:r>
            <a:r>
              <a:rPr lang="fi-FI" sz="3700" b="1" i="1" dirty="0" smtClean="0">
                <a:solidFill>
                  <a:schemeClr val="bg1"/>
                </a:solidFill>
              </a:rPr>
              <a:t> </a:t>
            </a:r>
            <a:r>
              <a:rPr lang="fi-FI" sz="3700" b="1" i="1" dirty="0" err="1" smtClean="0">
                <a:solidFill>
                  <a:schemeClr val="bg1"/>
                </a:solidFill>
              </a:rPr>
              <a:t>Pronutritionist</a:t>
            </a:r>
            <a:r>
              <a:rPr lang="fi-FI" sz="3700" b="1" i="1" dirty="0" smtClean="0">
                <a:solidFill>
                  <a:schemeClr val="bg1"/>
                </a:solidFill>
              </a:rPr>
              <a:t> luennoi ja valmistaa esityksiä </a:t>
            </a:r>
            <a:endParaRPr lang="fi-FI" sz="3700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17</Words>
  <Application>Microsoft Macintosh PowerPoint</Application>
  <PresentationFormat>Näytössä katseltava diaesitys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Suunnittelumalli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2" baseType="lpstr">
      <vt:lpstr>Office-teema</vt:lpstr>
      <vt:lpstr>Dia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Reijo Laatikainen</dc:creator>
  <cp:lastModifiedBy>Reijo Laatikainen</cp:lastModifiedBy>
  <cp:revision>2</cp:revision>
  <dcterms:created xsi:type="dcterms:W3CDTF">2010-09-18T08:14:59Z</dcterms:created>
  <dcterms:modified xsi:type="dcterms:W3CDTF">2010-09-18T09:48:23Z</dcterms:modified>
</cp:coreProperties>
</file>