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diagrams/colors1.xml" ContentType="application/vnd.openxmlformats-officedocument.drawingml.diagramColors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diagrams/layout1.xml" ContentType="application/vnd.openxmlformats-officedocument.drawingml.diagram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F10CA0-1344-BF48-B0B5-2D6D46B6AAE4}" type="doc">
      <dgm:prSet loTypeId="urn:microsoft.com/office/officeart/2005/8/layout/arrow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BCC98B1-48A4-4041-B29E-ED99F740453F}">
      <dgm:prSet phldrT="[Teksti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fi-FI" sz="1800" dirty="0" smtClean="0"/>
            <a:t>1. </a:t>
          </a:r>
          <a:r>
            <a:rPr lang="fi-FI" sz="1800" dirty="0" err="1" smtClean="0"/>
            <a:t>Norepinefriini</a:t>
          </a:r>
          <a:r>
            <a:rPr lang="fi-FI" sz="1800" dirty="0" smtClean="0"/>
            <a:t> ja syke </a:t>
          </a:r>
          <a:r>
            <a:rPr lang="fi-FI" sz="1800" dirty="0" smtClean="0">
              <a:latin typeface="Wingdings"/>
              <a:ea typeface="Wingdings"/>
              <a:cs typeface="Wingdings"/>
            </a:rPr>
            <a:t> </a:t>
          </a:r>
          <a:r>
            <a:rPr lang="fi-FI" sz="1800" dirty="0" smtClean="0">
              <a:latin typeface="+mn-lt"/>
              <a:ea typeface="Wingdings"/>
              <a:cs typeface="Wingdings"/>
            </a:rPr>
            <a:t>rasituksen tunne </a:t>
          </a:r>
          <a:r>
            <a:rPr lang="fi-FI" sz="1800" dirty="0" smtClean="0">
              <a:latin typeface="Wingdings"/>
              <a:ea typeface="Wingdings"/>
              <a:cs typeface="Wingdings"/>
            </a:rPr>
            <a:t></a:t>
          </a:r>
        </a:p>
        <a:p>
          <a:r>
            <a:rPr lang="fi-FI" sz="1800" dirty="0" smtClean="0"/>
            <a:t>2. PDH aktiivisuus </a:t>
          </a:r>
          <a:r>
            <a:rPr lang="fi-FI" sz="1800" dirty="0" smtClean="0">
              <a:latin typeface="Wingdings"/>
              <a:ea typeface="Wingdings"/>
              <a:cs typeface="Wingdings"/>
            </a:rPr>
            <a:t> </a:t>
          </a:r>
          <a:r>
            <a:rPr lang="fi-FI" sz="1800" dirty="0" err="1" smtClean="0">
              <a:latin typeface="+mn-lt"/>
              <a:ea typeface="Wingdings"/>
              <a:cs typeface="Wingdings"/>
            </a:rPr>
            <a:t>glukogenolyysi</a:t>
          </a:r>
          <a:r>
            <a:rPr lang="fi-FI" sz="1800" dirty="0" smtClean="0">
              <a:latin typeface="Wingdings"/>
              <a:ea typeface="Wingdings"/>
              <a:cs typeface="Wingdings"/>
            </a:rPr>
            <a:t> </a:t>
          </a:r>
        </a:p>
        <a:p>
          <a:r>
            <a:rPr lang="fi-FI" sz="1800" dirty="0" smtClean="0">
              <a:latin typeface="+mn-lt"/>
              <a:ea typeface="Wingdings"/>
              <a:cs typeface="Wingdings"/>
            </a:rPr>
            <a:t>3. Vastustuskyky </a:t>
          </a:r>
          <a:r>
            <a:rPr lang="fi-FI" sz="1800" dirty="0" smtClean="0">
              <a:latin typeface="Wingdings"/>
              <a:ea typeface="Wingdings"/>
              <a:cs typeface="Wingdings"/>
            </a:rPr>
            <a:t></a:t>
          </a:r>
          <a:endParaRPr lang="fi-FI" sz="1800" dirty="0" smtClean="0">
            <a:latin typeface="+mn-lt"/>
            <a:ea typeface="Wingdings"/>
            <a:cs typeface="Wingdings"/>
          </a:endParaRPr>
        </a:p>
        <a:p>
          <a:r>
            <a:rPr lang="fi-FI" sz="1800" dirty="0" smtClean="0">
              <a:latin typeface="+mn-lt"/>
              <a:ea typeface="Wingdings"/>
              <a:cs typeface="Wingdings"/>
            </a:rPr>
            <a:t>4. Suorituksen aikainen </a:t>
          </a:r>
          <a:r>
            <a:rPr lang="fi-FI" sz="1800" dirty="0" err="1" smtClean="0">
              <a:latin typeface="+mn-lt"/>
              <a:ea typeface="Wingdings"/>
              <a:cs typeface="Wingdings"/>
            </a:rPr>
            <a:t>HH-lisän</a:t>
          </a:r>
          <a:r>
            <a:rPr lang="fi-FI" sz="1800" dirty="0" smtClean="0">
              <a:latin typeface="+mn-lt"/>
              <a:ea typeface="Wingdings"/>
              <a:cs typeface="Wingdings"/>
            </a:rPr>
            <a:t> hyväksikäyttö </a:t>
          </a:r>
          <a:r>
            <a:rPr lang="fi-FI" sz="1800" dirty="0" smtClean="0">
              <a:latin typeface="Wingdings"/>
              <a:ea typeface="Wingdings"/>
              <a:cs typeface="Wingdings"/>
            </a:rPr>
            <a:t></a:t>
          </a:r>
          <a:endParaRPr lang="fi-FI" sz="1800" dirty="0" smtClean="0">
            <a:latin typeface="+mn-lt"/>
            <a:ea typeface="Wingdings"/>
            <a:cs typeface="Wingdings"/>
          </a:endParaRPr>
        </a:p>
      </dgm:t>
    </dgm:pt>
    <dgm:pt modelId="{F343AF52-1430-9A43-A459-E798200F08DF}" type="parTrans" cxnId="{C066190D-D8CD-7C40-92D8-195DDE2174DD}">
      <dgm:prSet/>
      <dgm:spPr/>
      <dgm:t>
        <a:bodyPr/>
        <a:lstStyle/>
        <a:p>
          <a:endParaRPr lang="fi-FI"/>
        </a:p>
      </dgm:t>
    </dgm:pt>
    <dgm:pt modelId="{D4FBF12A-B30E-DD4B-BC52-4DD53EFE94F3}" type="sibTrans" cxnId="{C066190D-D8CD-7C40-92D8-195DDE2174DD}">
      <dgm:prSet/>
      <dgm:spPr/>
      <dgm:t>
        <a:bodyPr/>
        <a:lstStyle/>
        <a:p>
          <a:endParaRPr lang="fi-FI"/>
        </a:p>
      </dgm:t>
    </dgm:pt>
    <dgm:pt modelId="{18B8A976-F97F-D34E-A695-3BDBAF72D125}">
      <dgm:prSet phldrT="[Teksti]" custT="1"/>
      <dgm:spPr>
        <a:solidFill>
          <a:schemeClr val="accent3">
            <a:lumMod val="50000"/>
          </a:schemeClr>
        </a:solidFill>
      </dgm:spPr>
      <dgm:t>
        <a:bodyPr/>
        <a:lstStyle/>
        <a:p>
          <a:pPr algn="ctr"/>
          <a:endParaRPr lang="fi-FI" sz="1800" b="1" dirty="0" smtClean="0"/>
        </a:p>
        <a:p>
          <a:pPr algn="l"/>
          <a:r>
            <a:rPr lang="fi-FI" sz="2300" b="1" dirty="0" smtClean="0"/>
            <a:t>1. Rasvan poltto </a:t>
          </a:r>
          <a:r>
            <a:rPr lang="fi-FI" sz="2300" dirty="0" smtClean="0">
              <a:latin typeface="Wingdings"/>
              <a:ea typeface="Wingdings"/>
              <a:cs typeface="Wingdings"/>
            </a:rPr>
            <a:t></a:t>
          </a:r>
        </a:p>
        <a:p>
          <a:pPr algn="l"/>
          <a:r>
            <a:rPr lang="fi-FI" sz="2300" dirty="0" smtClean="0">
              <a:latin typeface="+mn-lt"/>
              <a:ea typeface="Wingdings"/>
              <a:cs typeface="Wingdings"/>
            </a:rPr>
            <a:t>2. </a:t>
          </a:r>
          <a:r>
            <a:rPr lang="fi-FI" sz="2300" b="1" dirty="0" err="1" smtClean="0">
              <a:latin typeface="+mn-lt"/>
              <a:ea typeface="Wingdings"/>
              <a:cs typeface="Wingdings"/>
            </a:rPr>
            <a:t>Mitokondrioiden</a:t>
          </a:r>
          <a:r>
            <a:rPr lang="fi-FI" sz="2300" b="1" dirty="0" smtClean="0">
              <a:latin typeface="+mn-lt"/>
              <a:ea typeface="Wingdings"/>
              <a:cs typeface="Wingdings"/>
            </a:rPr>
            <a:t> määrä </a:t>
          </a:r>
          <a:r>
            <a:rPr lang="fi-FI" sz="2300" dirty="0" smtClean="0">
              <a:latin typeface="Wingdings"/>
              <a:ea typeface="Wingdings"/>
              <a:cs typeface="Wingdings"/>
            </a:rPr>
            <a:t> </a:t>
          </a:r>
          <a:endParaRPr lang="fi-FI" sz="2300" dirty="0" smtClean="0">
            <a:latin typeface="+mn-lt"/>
            <a:ea typeface="Wingdings"/>
            <a:cs typeface="Wingdings"/>
          </a:endParaRPr>
        </a:p>
        <a:p>
          <a:pPr algn="ctr"/>
          <a:endParaRPr lang="fi-FI" sz="1800" dirty="0" smtClean="0">
            <a:latin typeface="2. "/>
            <a:cs typeface="2. "/>
          </a:endParaRPr>
        </a:p>
        <a:p>
          <a:pPr algn="ctr"/>
          <a:r>
            <a:rPr lang="fi-FI" sz="1800" dirty="0" smtClean="0"/>
            <a:t> </a:t>
          </a:r>
          <a:endParaRPr lang="fi-FI" sz="1800" dirty="0"/>
        </a:p>
      </dgm:t>
    </dgm:pt>
    <dgm:pt modelId="{238221DC-F680-DC40-96BD-C510CBD40140}" type="parTrans" cxnId="{DEF2C79A-1B99-504A-ACB7-037A965E8B11}">
      <dgm:prSet/>
      <dgm:spPr/>
      <dgm:t>
        <a:bodyPr/>
        <a:lstStyle/>
        <a:p>
          <a:endParaRPr lang="fi-FI"/>
        </a:p>
      </dgm:t>
    </dgm:pt>
    <dgm:pt modelId="{67CE9202-DBD9-7548-B0A4-5D2BF747A72B}" type="sibTrans" cxnId="{DEF2C79A-1B99-504A-ACB7-037A965E8B11}">
      <dgm:prSet/>
      <dgm:spPr/>
      <dgm:t>
        <a:bodyPr/>
        <a:lstStyle/>
        <a:p>
          <a:endParaRPr lang="fi-FI"/>
        </a:p>
      </dgm:t>
    </dgm:pt>
    <dgm:pt modelId="{AC46B254-6A02-6441-842E-8934DC9E76F1}" type="pres">
      <dgm:prSet presAssocID="{B1F10CA0-1344-BF48-B0B5-2D6D46B6AAE4}" presName="cycle" presStyleCnt="0">
        <dgm:presLayoutVars>
          <dgm:dir/>
          <dgm:resizeHandles val="exact"/>
        </dgm:presLayoutVars>
      </dgm:prSet>
      <dgm:spPr/>
    </dgm:pt>
    <dgm:pt modelId="{E4470C96-D422-9643-98BE-28627E041D56}" type="pres">
      <dgm:prSet presAssocID="{6BCC98B1-48A4-4041-B29E-ED99F740453F}" presName="arrow" presStyleLbl="node1" presStyleIdx="0" presStyleCnt="2" custScaleX="117149" custScaleY="11003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B2A1A64-B5ED-CE42-9CA5-00DF42663496}" type="pres">
      <dgm:prSet presAssocID="{18B8A976-F97F-D34E-A695-3BDBAF72D125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3D27FC4-D8FA-F04F-A841-8B6AFFF28906}" type="presOf" srcId="{6BCC98B1-48A4-4041-B29E-ED99F740453F}" destId="{E4470C96-D422-9643-98BE-28627E041D56}" srcOrd="0" destOrd="0" presId="urn:microsoft.com/office/officeart/2005/8/layout/arrow1"/>
    <dgm:cxn modelId="{DEF2C79A-1B99-504A-ACB7-037A965E8B11}" srcId="{B1F10CA0-1344-BF48-B0B5-2D6D46B6AAE4}" destId="{18B8A976-F97F-D34E-A695-3BDBAF72D125}" srcOrd="1" destOrd="0" parTransId="{238221DC-F680-DC40-96BD-C510CBD40140}" sibTransId="{67CE9202-DBD9-7548-B0A4-5D2BF747A72B}"/>
    <dgm:cxn modelId="{8B95E58E-4DEE-A74F-A688-7CBE344499BC}" type="presOf" srcId="{B1F10CA0-1344-BF48-B0B5-2D6D46B6AAE4}" destId="{AC46B254-6A02-6441-842E-8934DC9E76F1}" srcOrd="0" destOrd="0" presId="urn:microsoft.com/office/officeart/2005/8/layout/arrow1"/>
    <dgm:cxn modelId="{C066190D-D8CD-7C40-92D8-195DDE2174DD}" srcId="{B1F10CA0-1344-BF48-B0B5-2D6D46B6AAE4}" destId="{6BCC98B1-48A4-4041-B29E-ED99F740453F}" srcOrd="0" destOrd="0" parTransId="{F343AF52-1430-9A43-A459-E798200F08DF}" sibTransId="{D4FBF12A-B30E-DD4B-BC52-4DD53EFE94F3}"/>
    <dgm:cxn modelId="{FA3CE236-EABB-3042-9E09-52C6B759D440}" type="presOf" srcId="{18B8A976-F97F-D34E-A695-3BDBAF72D125}" destId="{EB2A1A64-B5ED-CE42-9CA5-00DF42663496}" srcOrd="0" destOrd="0" presId="urn:microsoft.com/office/officeart/2005/8/layout/arrow1"/>
    <dgm:cxn modelId="{4F3C1D16-AFED-114F-A87C-3CE2E2C5D175}" type="presParOf" srcId="{AC46B254-6A02-6441-842E-8934DC9E76F1}" destId="{E4470C96-D422-9643-98BE-28627E041D56}" srcOrd="0" destOrd="0" presId="urn:microsoft.com/office/officeart/2005/8/layout/arrow1"/>
    <dgm:cxn modelId="{1541AB00-445F-A64A-8A91-EC2AC981E48E}" type="presParOf" srcId="{AC46B254-6A02-6441-842E-8934DC9E76F1}" destId="{EB2A1A64-B5ED-CE42-9CA5-00DF42663496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470C96-D422-9643-98BE-28627E041D56}">
      <dsp:nvSpPr>
        <dsp:cNvPr id="0" name=""/>
        <dsp:cNvSpPr/>
      </dsp:nvSpPr>
      <dsp:spPr>
        <a:xfrm rot="16200000">
          <a:off x="-155211" y="734656"/>
          <a:ext cx="4249797" cy="3991687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1. </a:t>
          </a:r>
          <a:r>
            <a:rPr lang="fi-FI" sz="1800" kern="1200" dirty="0" err="1" smtClean="0"/>
            <a:t>Norepinefriini</a:t>
          </a:r>
          <a:r>
            <a:rPr lang="fi-FI" sz="1800" kern="1200" dirty="0" smtClean="0"/>
            <a:t> ja syke </a:t>
          </a:r>
          <a:r>
            <a:rPr lang="fi-FI" sz="1800" kern="1200" dirty="0" smtClean="0">
              <a:latin typeface="Wingdings"/>
              <a:ea typeface="Wingdings"/>
              <a:cs typeface="Wingdings"/>
            </a:rPr>
            <a:t> </a:t>
          </a:r>
          <a:r>
            <a:rPr lang="fi-FI" sz="1800" kern="1200" dirty="0" smtClean="0">
              <a:latin typeface="+mn-lt"/>
              <a:ea typeface="Wingdings"/>
              <a:cs typeface="Wingdings"/>
            </a:rPr>
            <a:t>rasituksen tunne </a:t>
          </a:r>
          <a:r>
            <a:rPr lang="fi-FI" sz="1800" kern="1200" dirty="0" smtClean="0">
              <a:latin typeface="Wingdings"/>
              <a:ea typeface="Wingdings"/>
              <a:cs typeface="Wingdings"/>
            </a:rPr>
            <a:t>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2. PDH aktiivisuus </a:t>
          </a:r>
          <a:r>
            <a:rPr lang="fi-FI" sz="1800" kern="1200" dirty="0" smtClean="0">
              <a:latin typeface="Wingdings"/>
              <a:ea typeface="Wingdings"/>
              <a:cs typeface="Wingdings"/>
            </a:rPr>
            <a:t> </a:t>
          </a:r>
          <a:r>
            <a:rPr lang="fi-FI" sz="1800" kern="1200" dirty="0" err="1" smtClean="0">
              <a:latin typeface="+mn-lt"/>
              <a:ea typeface="Wingdings"/>
              <a:cs typeface="Wingdings"/>
            </a:rPr>
            <a:t>glukogenolyysi</a:t>
          </a:r>
          <a:r>
            <a:rPr lang="fi-FI" sz="1800" kern="1200" dirty="0" smtClean="0">
              <a:latin typeface="Wingdings"/>
              <a:ea typeface="Wingdings"/>
              <a:cs typeface="Wingdings"/>
            </a:rPr>
            <a:t> 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>
              <a:latin typeface="+mn-lt"/>
              <a:ea typeface="Wingdings"/>
              <a:cs typeface="Wingdings"/>
            </a:rPr>
            <a:t>3. Vastustuskyky </a:t>
          </a:r>
          <a:r>
            <a:rPr lang="fi-FI" sz="1800" kern="1200" dirty="0" smtClean="0">
              <a:latin typeface="Wingdings"/>
              <a:ea typeface="Wingdings"/>
              <a:cs typeface="Wingdings"/>
            </a:rPr>
            <a:t></a:t>
          </a:r>
          <a:endParaRPr lang="fi-FI" sz="1800" kern="1200" dirty="0" smtClean="0">
            <a:latin typeface="+mn-lt"/>
            <a:ea typeface="Wingdings"/>
            <a:cs typeface="Wingdings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>
              <a:latin typeface="+mn-lt"/>
              <a:ea typeface="Wingdings"/>
              <a:cs typeface="Wingdings"/>
            </a:rPr>
            <a:t>4. Suorituksen aikainen </a:t>
          </a:r>
          <a:r>
            <a:rPr lang="fi-FI" sz="1800" kern="1200" dirty="0" err="1" smtClean="0">
              <a:latin typeface="+mn-lt"/>
              <a:ea typeface="Wingdings"/>
              <a:cs typeface="Wingdings"/>
            </a:rPr>
            <a:t>HH-lisän</a:t>
          </a:r>
          <a:r>
            <a:rPr lang="fi-FI" sz="1800" kern="1200" dirty="0" smtClean="0">
              <a:latin typeface="+mn-lt"/>
              <a:ea typeface="Wingdings"/>
              <a:cs typeface="Wingdings"/>
            </a:rPr>
            <a:t> hyväksikäyttö </a:t>
          </a:r>
          <a:r>
            <a:rPr lang="fi-FI" sz="1800" kern="1200" dirty="0" smtClean="0">
              <a:latin typeface="Wingdings"/>
              <a:ea typeface="Wingdings"/>
              <a:cs typeface="Wingdings"/>
            </a:rPr>
            <a:t></a:t>
          </a:r>
          <a:endParaRPr lang="fi-FI" sz="1800" kern="1200" dirty="0" smtClean="0">
            <a:latin typeface="+mn-lt"/>
            <a:ea typeface="Wingdings"/>
            <a:cs typeface="Wingdings"/>
          </a:endParaRPr>
        </a:p>
      </dsp:txBody>
      <dsp:txXfrm rot="16200000">
        <a:off x="-155211" y="734656"/>
        <a:ext cx="4249797" cy="3991687"/>
      </dsp:txXfrm>
    </dsp:sp>
    <dsp:sp modelId="{EB2A1A64-B5ED-CE42-9CA5-00DF42663496}">
      <dsp:nvSpPr>
        <dsp:cNvPr id="0" name=""/>
        <dsp:cNvSpPr/>
      </dsp:nvSpPr>
      <dsp:spPr>
        <a:xfrm rot="5400000">
          <a:off x="4147525" y="916657"/>
          <a:ext cx="3627685" cy="3627685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800" b="1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b="1" kern="1200" dirty="0" smtClean="0"/>
            <a:t>1. Rasvan poltto </a:t>
          </a:r>
          <a:r>
            <a:rPr lang="fi-FI" sz="2300" kern="1200" dirty="0" smtClean="0">
              <a:latin typeface="Wingdings"/>
              <a:ea typeface="Wingdings"/>
              <a:cs typeface="Wingdings"/>
            </a:rPr>
            <a:t>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300" kern="1200" dirty="0" smtClean="0">
              <a:latin typeface="+mn-lt"/>
              <a:ea typeface="Wingdings"/>
              <a:cs typeface="Wingdings"/>
            </a:rPr>
            <a:t>2. </a:t>
          </a:r>
          <a:r>
            <a:rPr lang="fi-FI" sz="2300" b="1" kern="1200" dirty="0" err="1" smtClean="0">
              <a:latin typeface="+mn-lt"/>
              <a:ea typeface="Wingdings"/>
              <a:cs typeface="Wingdings"/>
            </a:rPr>
            <a:t>Mitokondrioiden</a:t>
          </a:r>
          <a:r>
            <a:rPr lang="fi-FI" sz="2300" b="1" kern="1200" dirty="0" smtClean="0">
              <a:latin typeface="+mn-lt"/>
              <a:ea typeface="Wingdings"/>
              <a:cs typeface="Wingdings"/>
            </a:rPr>
            <a:t> määrä </a:t>
          </a:r>
          <a:r>
            <a:rPr lang="fi-FI" sz="2300" kern="1200" dirty="0" smtClean="0">
              <a:latin typeface="Wingdings"/>
              <a:ea typeface="Wingdings"/>
              <a:cs typeface="Wingdings"/>
            </a:rPr>
            <a:t> </a:t>
          </a:r>
          <a:endParaRPr lang="fi-FI" sz="2300" kern="1200" dirty="0" smtClean="0">
            <a:latin typeface="+mn-lt"/>
            <a:ea typeface="Wingdings"/>
            <a:cs typeface="Wingdings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1800" kern="1200" dirty="0" smtClean="0">
            <a:latin typeface="2. "/>
            <a:cs typeface="2. 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 </a:t>
          </a:r>
          <a:endParaRPr lang="fi-FI" sz="1800" kern="1200" dirty="0"/>
        </a:p>
      </dsp:txBody>
      <dsp:txXfrm rot="5400000">
        <a:off x="4147525" y="916657"/>
        <a:ext cx="3627685" cy="3627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39E8-9D65-344B-85FB-AC2A59F0C6A1}" type="datetimeFigureOut">
              <a:rPr lang="fi-FI" smtClean="0"/>
              <a:t>27.4.2011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763F2-6C6D-014E-AE3B-1F54E3D86942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/>
        </p:nvGraphicFramePr>
        <p:xfrm>
          <a:off x="807024" y="450711"/>
          <a:ext cx="7620000" cy="5461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266305" y="0"/>
            <a:ext cx="858322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400" dirty="0" smtClean="0"/>
              <a:t>Jaksottaisen vähähiilihydraattisen ruokavalion vaikutus kestävyysurheilun muuttujiin </a:t>
            </a:r>
            <a:endParaRPr lang="fi-FI" sz="3400" dirty="0"/>
          </a:p>
        </p:txBody>
      </p:sp>
      <p:sp>
        <p:nvSpPr>
          <p:cNvPr id="6" name="Alanuoli 5"/>
          <p:cNvSpPr/>
          <p:nvPr/>
        </p:nvSpPr>
        <p:spPr>
          <a:xfrm>
            <a:off x="4260884" y="4609559"/>
            <a:ext cx="1311041" cy="1171223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76200" dir="18900000" sy="23000" kx="-1200000" algn="b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258591" y="5780782"/>
            <a:ext cx="7320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200" dirty="0" smtClean="0"/>
              <a:t>Ei selvää muutosta suorituskyvyssä, yksilölliset vasteet vaihtelevia</a:t>
            </a:r>
            <a:endParaRPr lang="fi-F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54</Words>
  <Application>Microsoft Macintosh PowerPoint</Application>
  <PresentationFormat>Näytössä katseltava diaesitys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Reijo Laatikainen</dc:creator>
  <cp:lastModifiedBy>Reijo Laatikainen</cp:lastModifiedBy>
  <cp:revision>2</cp:revision>
  <dcterms:created xsi:type="dcterms:W3CDTF">2011-04-27T06:13:26Z</dcterms:created>
  <dcterms:modified xsi:type="dcterms:W3CDTF">2011-04-27T06:48:02Z</dcterms:modified>
</cp:coreProperties>
</file>