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Normaali tyyli 3 - Korostu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BCE38-706A-6D48-BBCE-708E99A987C1}" type="datetimeFigureOut">
              <a:rPr lang="fi-FI" smtClean="0"/>
              <a:pPr/>
              <a:t>26.9.2011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098FB-AB66-C240-8587-A0BEC3BA3EB0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302358" y="786073"/>
          <a:ext cx="8640062" cy="540949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781758"/>
                <a:gridCol w="1733555"/>
                <a:gridCol w="2136708"/>
                <a:gridCol w="1988041"/>
              </a:tblGrid>
              <a:tr h="1040569">
                <a:tc>
                  <a:txBody>
                    <a:bodyPr/>
                    <a:lstStyle/>
                    <a:p>
                      <a:endParaRPr lang="fi-FI" sz="1400" b="0" i="1" dirty="0" smtClean="0"/>
                    </a:p>
                    <a:p>
                      <a:endParaRPr lang="fi-FI" sz="1400" b="0" i="1" dirty="0" smtClean="0"/>
                    </a:p>
                    <a:p>
                      <a:endParaRPr lang="fi-FI" sz="1400" b="0" i="1" dirty="0" smtClean="0"/>
                    </a:p>
                    <a:p>
                      <a:r>
                        <a:rPr lang="fi-FI" sz="1400" b="0" i="1" dirty="0" smtClean="0"/>
                        <a:t>                  </a:t>
                      </a:r>
                      <a:r>
                        <a:rPr lang="fi-FI" sz="1400" b="0" i="1" dirty="0" err="1" smtClean="0"/>
                        <a:t>www.pronutritionist.net</a:t>
                      </a:r>
                      <a:endParaRPr lang="fi-FI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 smtClean="0"/>
                        <a:t>HDL:n</a:t>
                      </a:r>
                      <a:r>
                        <a:rPr lang="fi-FI" baseline="0" dirty="0" smtClean="0"/>
                        <a:t> nousu (%)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Analyysissa</a:t>
                      </a:r>
                      <a:r>
                        <a:rPr lang="fi-FI" baseline="0" dirty="0" smtClean="0"/>
                        <a:t> olleiden tutkimusten määrä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Millä</a:t>
                      </a:r>
                      <a:r>
                        <a:rPr lang="fi-FI" baseline="0" dirty="0" smtClean="0"/>
                        <a:t> annoksella osoitettu? </a:t>
                      </a:r>
                      <a:endParaRPr lang="fi-FI" dirty="0"/>
                    </a:p>
                  </a:txBody>
                  <a:tcPr/>
                </a:tc>
              </a:tr>
              <a:tr h="602870">
                <a:tc>
                  <a:txBody>
                    <a:bodyPr/>
                    <a:lstStyle/>
                    <a:p>
                      <a:r>
                        <a:rPr lang="fi-FI" dirty="0" smtClean="0"/>
                        <a:t>SFA (tyydyttynyt rasva) hiilihydraattien sijaan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+11,8 %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27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10 E % korvaus</a:t>
                      </a:r>
                    </a:p>
                    <a:p>
                      <a:pPr algn="ctr"/>
                      <a:endParaRPr lang="fi-FI" dirty="0"/>
                    </a:p>
                  </a:txBody>
                  <a:tcPr/>
                </a:tc>
              </a:tr>
              <a:tr h="602870">
                <a:tc>
                  <a:txBody>
                    <a:bodyPr/>
                    <a:lstStyle/>
                    <a:p>
                      <a:r>
                        <a:rPr lang="fi-FI" dirty="0" smtClean="0"/>
                        <a:t>Pelkkä hiilihydraattirajoitus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+ 11 %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16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&lt;10</a:t>
                      </a:r>
                      <a:r>
                        <a:rPr lang="fi-FI" baseline="0" dirty="0" smtClean="0"/>
                        <a:t> E % / &lt; 50 g</a:t>
                      </a:r>
                      <a:endParaRPr lang="fi-FI" dirty="0"/>
                    </a:p>
                  </a:txBody>
                  <a:tcPr/>
                </a:tc>
              </a:tr>
              <a:tr h="602870">
                <a:tc>
                  <a:txBody>
                    <a:bodyPr/>
                    <a:lstStyle/>
                    <a:p>
                      <a:r>
                        <a:rPr lang="fi-FI" dirty="0" smtClean="0"/>
                        <a:t>Alkoholi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+ 9,2</a:t>
                      </a:r>
                      <a:r>
                        <a:rPr lang="fi-FI" baseline="0" dirty="0" smtClean="0"/>
                        <a:t>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&lt; 1 annos /pv</a:t>
                      </a:r>
                      <a:endParaRPr lang="fi-FI" dirty="0"/>
                    </a:p>
                  </a:txBody>
                  <a:tcPr/>
                </a:tc>
              </a:tr>
              <a:tr h="602870">
                <a:tc>
                  <a:txBody>
                    <a:bodyPr/>
                    <a:lstStyle/>
                    <a:p>
                      <a:r>
                        <a:rPr lang="fi-FI" dirty="0" smtClean="0"/>
                        <a:t>MUFA hiilihydraattien sijaan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+ 8,5 %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27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10 E % korvaus</a:t>
                      </a:r>
                    </a:p>
                    <a:p>
                      <a:pPr algn="ctr"/>
                      <a:endParaRPr lang="fi-FI" dirty="0"/>
                    </a:p>
                  </a:txBody>
                  <a:tcPr/>
                </a:tc>
              </a:tr>
              <a:tr h="602870">
                <a:tc>
                  <a:txBody>
                    <a:bodyPr/>
                    <a:lstStyle/>
                    <a:p>
                      <a:r>
                        <a:rPr lang="fi-FI" dirty="0" smtClean="0"/>
                        <a:t>PUFA hiilihydraattien sijaan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+ 7 %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27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10 E % korvaus</a:t>
                      </a:r>
                    </a:p>
                    <a:p>
                      <a:pPr algn="ctr"/>
                      <a:endParaRPr lang="fi-FI" dirty="0"/>
                    </a:p>
                  </a:txBody>
                  <a:tcPr/>
                </a:tc>
              </a:tr>
              <a:tr h="602870">
                <a:tc>
                  <a:txBody>
                    <a:bodyPr/>
                    <a:lstStyle/>
                    <a:p>
                      <a:r>
                        <a:rPr lang="fi-FI" dirty="0" smtClean="0"/>
                        <a:t>Omega-3</a:t>
                      </a:r>
                      <a:r>
                        <a:rPr lang="fi-FI" baseline="0" dirty="0" smtClean="0"/>
                        <a:t> rasvahapot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+ 4 %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17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0,045–5.9 g/pv</a:t>
                      </a:r>
                      <a:endParaRPr lang="fi-FI" dirty="0"/>
                    </a:p>
                  </a:txBody>
                  <a:tcPr/>
                </a:tc>
              </a:tr>
              <a:tr h="602870">
                <a:tc>
                  <a:txBody>
                    <a:bodyPr/>
                    <a:lstStyle/>
                    <a:p>
                      <a:r>
                        <a:rPr lang="fi-FI" dirty="0" smtClean="0"/>
                        <a:t>Välimeren</a:t>
                      </a:r>
                      <a:r>
                        <a:rPr lang="fi-FI" baseline="0" dirty="0" smtClean="0"/>
                        <a:t> ruokavalio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+ 2,9 %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29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”</a:t>
                      </a:r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Adherence</a:t>
                      </a:r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i-FI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diet</a:t>
                      </a:r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105</Words>
  <Application>Microsoft Macintosh PowerPoint</Application>
  <PresentationFormat>Näytössä katseltava diaesitys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Suunnittelumalli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Dia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Reijo Laatikainen</dc:creator>
  <cp:lastModifiedBy>Reijo Laatikainen</cp:lastModifiedBy>
  <cp:revision>3</cp:revision>
  <dcterms:created xsi:type="dcterms:W3CDTF">2011-09-26T06:41:37Z</dcterms:created>
  <dcterms:modified xsi:type="dcterms:W3CDTF">2011-09-26T06:47:47Z</dcterms:modified>
</cp:coreProperties>
</file>