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docProps/app.xml" ContentType="application/vnd.openxmlformats-officedocument.extended-properties+xml"/>
  <Default Extension="rels" ContentType="application/vnd.openxmlformats-package.relationship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FA5C3-7544-9743-BB5D-1BDBE6258149}" type="datetimeFigureOut">
              <a:rPr lang="fi-FI" smtClean="0"/>
              <a:t>2.9.2011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EFA66-6A4A-254E-A5E7-A02386DF84BE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uora yhdysviiva 4"/>
          <p:cNvCxnSpPr/>
          <p:nvPr/>
        </p:nvCxnSpPr>
        <p:spPr>
          <a:xfrm flipV="1">
            <a:off x="238125" y="3652838"/>
            <a:ext cx="2238375" cy="15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kstiruutu 19"/>
          <p:cNvSpPr txBox="1"/>
          <p:nvPr/>
        </p:nvSpPr>
        <p:spPr>
          <a:xfrm>
            <a:off x="238125" y="3206750"/>
            <a:ext cx="256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Tavanomainen ruokavalio</a:t>
            </a:r>
            <a:endParaRPr lang="fi-FI" dirty="0"/>
          </a:p>
        </p:txBody>
      </p:sp>
      <p:grpSp>
        <p:nvGrpSpPr>
          <p:cNvPr id="23" name="Ryhmitä 22"/>
          <p:cNvGrpSpPr/>
          <p:nvPr/>
        </p:nvGrpSpPr>
        <p:grpSpPr>
          <a:xfrm>
            <a:off x="2786061" y="1889126"/>
            <a:ext cx="5532439" cy="3651249"/>
            <a:chOff x="2786061" y="1889126"/>
            <a:chExt cx="5532439" cy="3651249"/>
          </a:xfrm>
        </p:grpSpPr>
        <p:grpSp>
          <p:nvGrpSpPr>
            <p:cNvPr id="18" name="Ryhmitä 17"/>
            <p:cNvGrpSpPr/>
            <p:nvPr/>
          </p:nvGrpSpPr>
          <p:grpSpPr>
            <a:xfrm>
              <a:off x="2952749" y="1889126"/>
              <a:ext cx="5365751" cy="3651249"/>
              <a:chOff x="2000249" y="1889126"/>
              <a:chExt cx="5365751" cy="3651249"/>
            </a:xfrm>
          </p:grpSpPr>
          <p:cxnSp>
            <p:nvCxnSpPr>
              <p:cNvPr id="8" name="Suora yhdysviiva 7"/>
              <p:cNvCxnSpPr/>
              <p:nvPr/>
            </p:nvCxnSpPr>
            <p:spPr>
              <a:xfrm rot="5400000" flipH="1" flipV="1">
                <a:off x="1666081" y="2223295"/>
                <a:ext cx="1763713" cy="1095375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uora yhdysviiva 9"/>
              <p:cNvCxnSpPr/>
              <p:nvPr/>
            </p:nvCxnSpPr>
            <p:spPr>
              <a:xfrm rot="16200000" flipH="1">
                <a:off x="1604169" y="4048919"/>
                <a:ext cx="1887536" cy="1095375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uora yhdysviiva 11"/>
              <p:cNvCxnSpPr/>
              <p:nvPr/>
            </p:nvCxnSpPr>
            <p:spPr>
              <a:xfrm>
                <a:off x="2000250" y="3651250"/>
                <a:ext cx="1095375" cy="1588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uora yhdysviiva 14"/>
              <p:cNvCxnSpPr/>
              <p:nvPr/>
            </p:nvCxnSpPr>
            <p:spPr>
              <a:xfrm>
                <a:off x="3095625" y="1889126"/>
                <a:ext cx="4270375" cy="1588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uora yhdysviiva 15"/>
              <p:cNvCxnSpPr/>
              <p:nvPr/>
            </p:nvCxnSpPr>
            <p:spPr>
              <a:xfrm>
                <a:off x="3095625" y="3652839"/>
                <a:ext cx="4270375" cy="1588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uora yhdysviiva 16"/>
              <p:cNvCxnSpPr/>
              <p:nvPr/>
            </p:nvCxnSpPr>
            <p:spPr>
              <a:xfrm>
                <a:off x="3095625" y="5538787"/>
                <a:ext cx="4270375" cy="1588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Ellipsi 20"/>
            <p:cNvSpPr/>
            <p:nvPr/>
          </p:nvSpPr>
          <p:spPr>
            <a:xfrm>
              <a:off x="2786061" y="3452643"/>
              <a:ext cx="333376" cy="344071"/>
            </a:xfrm>
            <a:prstGeom prst="ellipse">
              <a:avLst/>
            </a:prstGeom>
            <a:gradFill flip="none" rotWithShape="1">
              <a:gsLst>
                <a:gs pos="28000">
                  <a:schemeClr val="accent3">
                    <a:lumMod val="5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2" name="Tekstiruutu 21"/>
          <p:cNvSpPr txBox="1"/>
          <p:nvPr/>
        </p:nvSpPr>
        <p:spPr>
          <a:xfrm>
            <a:off x="4048126" y="4923849"/>
            <a:ext cx="3500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C</a:t>
            </a:r>
            <a:r>
              <a:rPr lang="fi-FI" b="1" dirty="0" smtClean="0"/>
              <a:t>) Raffinoituihin hiilihydraatteihin</a:t>
            </a:r>
          </a:p>
          <a:p>
            <a:r>
              <a:rPr lang="fi-FI" b="1" dirty="0" smtClean="0"/>
              <a:t> painottuva dieetti (”</a:t>
            </a:r>
            <a:r>
              <a:rPr lang="fi-FI" b="1" dirty="0" err="1" smtClean="0"/>
              <a:t>Control</a:t>
            </a:r>
            <a:r>
              <a:rPr lang="fi-FI" b="1" dirty="0" smtClean="0"/>
              <a:t>”)</a:t>
            </a:r>
            <a:endParaRPr lang="fi-FI" b="1" dirty="0"/>
          </a:p>
        </p:txBody>
      </p:sp>
      <p:cxnSp>
        <p:nvCxnSpPr>
          <p:cNvPr id="25" name="Suora nuoliyhdysviiva 24"/>
          <p:cNvCxnSpPr/>
          <p:nvPr/>
        </p:nvCxnSpPr>
        <p:spPr>
          <a:xfrm rot="16200000" flipH="1">
            <a:off x="1841499" y="2095499"/>
            <a:ext cx="2222500" cy="1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kstiruutu 25"/>
          <p:cNvSpPr txBox="1"/>
          <p:nvPr/>
        </p:nvSpPr>
        <p:spPr>
          <a:xfrm>
            <a:off x="1936020" y="381000"/>
            <a:ext cx="2080356" cy="646331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Satunnaistaminen, </a:t>
            </a:r>
          </a:p>
          <a:p>
            <a:pPr algn="ctr"/>
            <a:r>
              <a:rPr lang="fi-FI" dirty="0" smtClean="0"/>
              <a:t>koe alkaa</a:t>
            </a:r>
            <a:endParaRPr lang="fi-FI" dirty="0"/>
          </a:p>
        </p:txBody>
      </p:sp>
      <p:sp>
        <p:nvSpPr>
          <p:cNvPr id="27" name="Tekstiruutu 26"/>
          <p:cNvSpPr txBox="1"/>
          <p:nvPr/>
        </p:nvSpPr>
        <p:spPr>
          <a:xfrm>
            <a:off x="4048126" y="5807502"/>
            <a:ext cx="4270374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3400" dirty="0" smtClean="0"/>
              <a:t>12 viikkoa</a:t>
            </a:r>
            <a:endParaRPr lang="fi-FI" sz="3400" dirty="0"/>
          </a:p>
        </p:txBody>
      </p:sp>
      <p:sp>
        <p:nvSpPr>
          <p:cNvPr id="28" name="Tekstiruutu 27"/>
          <p:cNvSpPr txBox="1"/>
          <p:nvPr/>
        </p:nvSpPr>
        <p:spPr>
          <a:xfrm>
            <a:off x="4016376" y="1942098"/>
            <a:ext cx="4698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A) Kalalla, mustikalla ja täysviljalla rikastettu dieetti (”</a:t>
            </a:r>
            <a:r>
              <a:rPr lang="fi-FI" b="1" dirty="0" err="1" smtClean="0"/>
              <a:t>Healthy</a:t>
            </a:r>
            <a:r>
              <a:rPr lang="fi-FI" b="1" dirty="0" smtClean="0"/>
              <a:t> </a:t>
            </a:r>
            <a:r>
              <a:rPr lang="fi-FI" b="1" dirty="0" err="1" smtClean="0"/>
              <a:t>Diet</a:t>
            </a:r>
            <a:r>
              <a:rPr lang="fi-FI" b="1" dirty="0" smtClean="0"/>
              <a:t>”)</a:t>
            </a:r>
            <a:endParaRPr lang="fi-FI" b="1" dirty="0"/>
          </a:p>
        </p:txBody>
      </p:sp>
      <p:sp>
        <p:nvSpPr>
          <p:cNvPr id="29" name="Tekstiruutu 28"/>
          <p:cNvSpPr txBox="1"/>
          <p:nvPr/>
        </p:nvSpPr>
        <p:spPr>
          <a:xfrm>
            <a:off x="4032250" y="3212098"/>
            <a:ext cx="410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/>
              <a:t>B) Täysviljaa painottava dieetti (”WGED”)</a:t>
            </a:r>
            <a:endParaRPr lang="fi-FI" b="1" dirty="0"/>
          </a:p>
        </p:txBody>
      </p:sp>
      <p:sp>
        <p:nvSpPr>
          <p:cNvPr id="30" name="Suorakulmio 29"/>
          <p:cNvSpPr/>
          <p:nvPr/>
        </p:nvSpPr>
        <p:spPr>
          <a:xfrm>
            <a:off x="269875" y="3912750"/>
            <a:ext cx="288131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500" dirty="0"/>
              <a:t>n=131, joista 101 osallistui loppuun </a:t>
            </a:r>
            <a:r>
              <a:rPr lang="fi-FI" sz="2500" dirty="0" smtClean="0"/>
              <a:t>asti (34-36 /ryhmä)</a:t>
            </a:r>
            <a:endParaRPr lang="fi-FI" sz="2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61</Words>
  <Application>Microsoft Macintosh PowerPoint</Application>
  <PresentationFormat>Näytössä katseltava diaesitys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Suunnittelumalli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Dia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Reijo Laatikainen</dc:creator>
  <cp:lastModifiedBy>Reijo Laatikainen</cp:lastModifiedBy>
  <cp:revision>4</cp:revision>
  <dcterms:created xsi:type="dcterms:W3CDTF">2011-09-02T07:06:54Z</dcterms:created>
  <dcterms:modified xsi:type="dcterms:W3CDTF">2011-09-02T07:23:38Z</dcterms:modified>
</cp:coreProperties>
</file>