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175800"/>
    <a:srgbClr val="DA5C00"/>
    <a:srgbClr val="D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0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7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6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osoitt.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EC46-CB91-7D4C-9EB6-73730DA7A9C0}" type="datetimeFigureOut">
              <a:rPr lang="fi-FI" smtClean="0"/>
              <a:pPr/>
              <a:t>22.10.2011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16C0-7602-C64D-88D2-CC45A097095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EC46-CB91-7D4C-9EB6-73730DA7A9C0}" type="datetimeFigureOut">
              <a:rPr lang="fi-FI" smtClean="0"/>
              <a:pPr/>
              <a:t>22.10.2011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16C0-7602-C64D-88D2-CC45A097095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EC46-CB91-7D4C-9EB6-73730DA7A9C0}" type="datetimeFigureOut">
              <a:rPr lang="fi-FI" smtClean="0"/>
              <a:pPr/>
              <a:t>22.10.2011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16C0-7602-C64D-88D2-CC45A097095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EC46-CB91-7D4C-9EB6-73730DA7A9C0}" type="datetimeFigureOut">
              <a:rPr lang="fi-FI" smtClean="0"/>
              <a:pPr/>
              <a:t>22.10.2011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16C0-7602-C64D-88D2-CC45A097095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EC46-CB91-7D4C-9EB6-73730DA7A9C0}" type="datetimeFigureOut">
              <a:rPr lang="fi-FI" smtClean="0"/>
              <a:pPr/>
              <a:t>22.10.2011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16C0-7602-C64D-88D2-CC45A097095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EC46-CB91-7D4C-9EB6-73730DA7A9C0}" type="datetimeFigureOut">
              <a:rPr lang="fi-FI" smtClean="0"/>
              <a:pPr/>
              <a:t>22.10.2011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16C0-7602-C64D-88D2-CC45A097095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ykse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EC46-CB91-7D4C-9EB6-73730DA7A9C0}" type="datetimeFigureOut">
              <a:rPr lang="fi-FI" smtClean="0"/>
              <a:pPr/>
              <a:t>22.10.2011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16C0-7602-C64D-88D2-CC45A097095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Päiväykse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EC46-CB91-7D4C-9EB6-73730DA7A9C0}" type="datetimeFigureOut">
              <a:rPr lang="fi-FI" smtClean="0"/>
              <a:pPr/>
              <a:t>22.10.2011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16C0-7602-C64D-88D2-CC45A097095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ykse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EC46-CB91-7D4C-9EB6-73730DA7A9C0}" type="datetimeFigureOut">
              <a:rPr lang="fi-FI" smtClean="0"/>
              <a:pPr/>
              <a:t>22.10.2011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16C0-7602-C64D-88D2-CC45A097095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EC46-CB91-7D4C-9EB6-73730DA7A9C0}" type="datetimeFigureOut">
              <a:rPr lang="fi-FI" smtClean="0"/>
              <a:pPr/>
              <a:t>22.10.2011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16C0-7602-C64D-88D2-CC45A097095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osoittamalla</a:t>
            </a:r>
          </a:p>
        </p:txBody>
      </p:sp>
      <p:sp>
        <p:nvSpPr>
          <p:cNvPr id="5" name="Päiväykse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0EC46-CB91-7D4C-9EB6-73730DA7A9C0}" type="datetimeFigureOut">
              <a:rPr lang="fi-FI" smtClean="0"/>
              <a:pPr/>
              <a:t>22.10.2011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C16C0-7602-C64D-88D2-CC45A097095D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osoitt.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osoittamalla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0EC46-CB91-7D4C-9EB6-73730DA7A9C0}" type="datetimeFigureOut">
              <a:rPr lang="fi-FI" smtClean="0"/>
              <a:pPr/>
              <a:t>22.10.2011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C16C0-7602-C64D-88D2-CC45A097095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Suorakulmio 6"/>
          <p:cNvSpPr/>
          <p:nvPr userDrawn="1"/>
        </p:nvSpPr>
        <p:spPr>
          <a:xfrm>
            <a:off x="1288612" y="6519137"/>
            <a:ext cx="1861801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1300" dirty="0" err="1" smtClean="0">
                <a:solidFill>
                  <a:srgbClr val="404040"/>
                </a:solidFill>
                <a:latin typeface="Arial"/>
                <a:cs typeface="Arial"/>
              </a:rPr>
              <a:t>www.pronutritionist.net</a:t>
            </a:r>
            <a:endParaRPr lang="fi-FI" sz="13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Ylänuoli 3"/>
          <p:cNvSpPr/>
          <p:nvPr/>
        </p:nvSpPr>
        <p:spPr>
          <a:xfrm>
            <a:off x="1789276" y="165517"/>
            <a:ext cx="5820017" cy="6622903"/>
          </a:xfrm>
          <a:prstGeom prst="upArrow">
            <a:avLst>
              <a:gd name="adj1" fmla="val 50000"/>
              <a:gd name="adj2" fmla="val 50728"/>
            </a:avLst>
          </a:prstGeom>
          <a:gradFill rotWithShape="0">
            <a:gsLst>
              <a:gs pos="9000">
                <a:srgbClr val="800000"/>
              </a:gs>
              <a:gs pos="30000">
                <a:srgbClr val="D0FF00">
                  <a:alpha val="16000"/>
                </a:srgbClr>
              </a:gs>
              <a:gs pos="90000">
                <a:srgbClr val="175800"/>
              </a:gs>
            </a:gsLst>
          </a:gra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5" name="Ylänuoli 34"/>
          <p:cNvSpPr/>
          <p:nvPr/>
        </p:nvSpPr>
        <p:spPr>
          <a:xfrm>
            <a:off x="87062" y="235096"/>
            <a:ext cx="1525367" cy="6556923"/>
          </a:xfrm>
          <a:prstGeom prst="upArrow">
            <a:avLst/>
          </a:prstGeom>
          <a:gradFill>
            <a:gsLst>
              <a:gs pos="0">
                <a:srgbClr val="800000"/>
              </a:gs>
              <a:gs pos="35000">
                <a:srgbClr val="D0FF00">
                  <a:alpha val="33000"/>
                </a:srgbClr>
              </a:gs>
              <a:gs pos="71000">
                <a:srgbClr val="175800"/>
              </a:gs>
            </a:gsLst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i-FI" sz="3400" dirty="0">
                <a:solidFill>
                  <a:schemeClr val="bg1">
                    <a:lumMod val="95000"/>
                  </a:schemeClr>
                </a:solidFill>
              </a:rPr>
              <a:t>Tutkimusnäytön vahvuus</a:t>
            </a:r>
          </a:p>
        </p:txBody>
      </p:sp>
      <p:sp>
        <p:nvSpPr>
          <p:cNvPr id="37" name="Suorakulmio 36"/>
          <p:cNvSpPr/>
          <p:nvPr/>
        </p:nvSpPr>
        <p:spPr>
          <a:xfrm>
            <a:off x="5055135" y="32990"/>
            <a:ext cx="39891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fi-FI" sz="1200" dirty="0" err="1" smtClean="0">
                <a:solidFill>
                  <a:srgbClr val="404040"/>
                </a:solidFill>
                <a:latin typeface="Arial"/>
                <a:cs typeface="Arial"/>
              </a:rPr>
              <a:t>Mukaeltu</a:t>
            </a:r>
            <a:r>
              <a:rPr lang="fi-FI" sz="1200" dirty="0" smtClean="0">
                <a:solidFill>
                  <a:srgbClr val="404040"/>
                </a:solidFill>
                <a:latin typeface="Arial"/>
                <a:cs typeface="Arial"/>
              </a:rPr>
              <a:t>: </a:t>
            </a:r>
            <a:r>
              <a:rPr lang="fi-FI" sz="1200" dirty="0" err="1" smtClean="0">
                <a:solidFill>
                  <a:srgbClr val="404040"/>
                </a:solidFill>
                <a:latin typeface="Arial"/>
                <a:cs typeface="Arial"/>
              </a:rPr>
              <a:t>Micha&amp;Mozaffarian.Lipids</a:t>
            </a:r>
            <a:r>
              <a:rPr lang="fi-FI" sz="1200" dirty="0" smtClean="0">
                <a:solidFill>
                  <a:srgbClr val="404040"/>
                </a:solidFill>
                <a:latin typeface="Arial"/>
                <a:cs typeface="Arial"/>
              </a:rPr>
              <a:t>. 2010; 45(10): 893–905 ja Evans. Journal of </a:t>
            </a:r>
            <a:r>
              <a:rPr lang="fi-FI" sz="1200" dirty="0" err="1" smtClean="0">
                <a:solidFill>
                  <a:srgbClr val="404040"/>
                </a:solidFill>
                <a:latin typeface="Arial"/>
                <a:cs typeface="Arial"/>
              </a:rPr>
              <a:t>Clinical</a:t>
            </a:r>
            <a:r>
              <a:rPr lang="fi-FI" sz="1200" dirty="0" smtClean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lang="fi-FI" sz="1200" dirty="0" err="1" smtClean="0">
                <a:solidFill>
                  <a:srgbClr val="404040"/>
                </a:solidFill>
                <a:latin typeface="Arial"/>
                <a:cs typeface="Arial"/>
              </a:rPr>
              <a:t>Nursing</a:t>
            </a:r>
            <a:r>
              <a:rPr lang="fi-FI" sz="1200" dirty="0" smtClean="0">
                <a:solidFill>
                  <a:srgbClr val="404040"/>
                </a:solidFill>
                <a:latin typeface="Arial"/>
                <a:cs typeface="Arial"/>
              </a:rPr>
              <a:t> 2003; 12: 77–84</a:t>
            </a:r>
            <a:endParaRPr lang="fi-FI" sz="1200" dirty="0"/>
          </a:p>
        </p:txBody>
      </p:sp>
      <p:sp>
        <p:nvSpPr>
          <p:cNvPr id="38" name="Tekstiruutu 37"/>
          <p:cNvSpPr txBox="1"/>
          <p:nvPr/>
        </p:nvSpPr>
        <p:spPr>
          <a:xfrm>
            <a:off x="2932227" y="663246"/>
            <a:ext cx="3265859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dirty="0" err="1" smtClean="0">
                <a:solidFill>
                  <a:srgbClr val="0D0D0D"/>
                </a:solidFill>
              </a:rPr>
              <a:t>Hooper</a:t>
            </a:r>
            <a:r>
              <a:rPr lang="fi-FI" dirty="0" smtClean="0">
                <a:solidFill>
                  <a:srgbClr val="0D0D0D"/>
                </a:solidFill>
              </a:rPr>
              <a:t> et al.2011,  </a:t>
            </a:r>
            <a:r>
              <a:rPr lang="fi-FI" dirty="0" err="1" smtClean="0">
                <a:solidFill>
                  <a:srgbClr val="0D0D0D"/>
                </a:solidFill>
              </a:rPr>
              <a:t>Mozaffarian</a:t>
            </a:r>
            <a:r>
              <a:rPr lang="fi-FI" dirty="0" smtClean="0">
                <a:solidFill>
                  <a:srgbClr val="0D0D0D"/>
                </a:solidFill>
              </a:rPr>
              <a:t> et al. 2010, </a:t>
            </a:r>
            <a:r>
              <a:rPr lang="fi-FI" dirty="0" err="1" smtClean="0">
                <a:solidFill>
                  <a:srgbClr val="0D0D0D"/>
                </a:solidFill>
              </a:rPr>
              <a:t>Ramsden</a:t>
            </a:r>
            <a:r>
              <a:rPr lang="fi-FI" dirty="0" smtClean="0">
                <a:solidFill>
                  <a:srgbClr val="0D0D0D"/>
                </a:solidFill>
              </a:rPr>
              <a:t> et al. 2010, </a:t>
            </a:r>
            <a:r>
              <a:rPr lang="fi-FI" dirty="0" err="1" smtClean="0">
                <a:solidFill>
                  <a:srgbClr val="0D0D0D"/>
                </a:solidFill>
              </a:rPr>
              <a:t>Skeaff&amp;Miller</a:t>
            </a:r>
            <a:r>
              <a:rPr lang="fi-FI" dirty="0" smtClean="0">
                <a:solidFill>
                  <a:srgbClr val="0D0D0D"/>
                </a:solidFill>
              </a:rPr>
              <a:t> 2009,  </a:t>
            </a:r>
            <a:r>
              <a:rPr lang="fi-FI" dirty="0" err="1" smtClean="0">
                <a:solidFill>
                  <a:srgbClr val="0D0D0D"/>
                </a:solidFill>
              </a:rPr>
              <a:t>Mente</a:t>
            </a:r>
            <a:r>
              <a:rPr lang="fi-FI" dirty="0" smtClean="0">
                <a:solidFill>
                  <a:srgbClr val="0D0D0D"/>
                </a:solidFill>
              </a:rPr>
              <a:t> et al. 2009</a:t>
            </a:r>
            <a:endParaRPr lang="fi-FI" dirty="0">
              <a:solidFill>
                <a:srgbClr val="0D0D0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 descr="Kuva 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3133527"/>
            <a:ext cx="4460874" cy="3724473"/>
          </a:xfrm>
          <a:prstGeom prst="rect">
            <a:avLst/>
          </a:prstGeom>
        </p:spPr>
      </p:pic>
      <p:pic>
        <p:nvPicPr>
          <p:cNvPr id="8" name="Kuva 7" descr="Kuva 7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0875" y="3133527"/>
            <a:ext cx="4683124" cy="37244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62</Words>
  <Application>Microsoft Macintosh PowerPoint</Application>
  <PresentationFormat>Näytössä katseltava diaesitys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Suunnittelumalli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3" baseType="lpstr">
      <vt:lpstr>Office-teema</vt:lpstr>
      <vt:lpstr>Dia 1</vt:lpstr>
      <vt:lpstr>Dia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Reijo Laatikainen</dc:creator>
  <cp:lastModifiedBy>Reijo Laatikainen</cp:lastModifiedBy>
  <cp:revision>7</cp:revision>
  <dcterms:created xsi:type="dcterms:W3CDTF">2011-10-22T08:26:10Z</dcterms:created>
  <dcterms:modified xsi:type="dcterms:W3CDTF">2011-10-22T08:32:17Z</dcterms:modified>
</cp:coreProperties>
</file>