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8DC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9319" autoAdjust="0"/>
  </p:normalViewPr>
  <p:slideViewPr>
    <p:cSldViewPr snapToGrid="0" snapToObjects="1">
      <p:cViewPr varScale="1">
        <p:scale>
          <a:sx n="80" d="100"/>
          <a:sy n="80" d="100"/>
        </p:scale>
        <p:origin x="-1056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ABBE-060C-6F45-8994-FD0F537C517B}" type="datetimeFigureOut">
              <a:rPr lang="fi-FI" smtClean="0"/>
              <a:pPr/>
              <a:t>7.11.2011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3CEC-9DAE-7F4D-90CA-D4673D4ACD0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69" y="550861"/>
            <a:ext cx="8542660" cy="6021389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 rot="16200000">
            <a:off x="603437" y="4933102"/>
            <a:ext cx="230571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Hiilihydraatit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 rot="16200000">
            <a:off x="1911538" y="4120303"/>
            <a:ext cx="69281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Voi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 rot="16200000">
            <a:off x="1559714" y="4917227"/>
            <a:ext cx="2305716" cy="369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”</a:t>
            </a:r>
            <a:r>
              <a:rPr lang="fi-FI" b="1" spc="300" dirty="0" err="1" smtClean="0">
                <a:solidFill>
                  <a:srgbClr val="000000"/>
                </a:solidFill>
              </a:rPr>
              <a:t>Shortening</a:t>
            </a:r>
            <a:r>
              <a:rPr lang="fi-FI" b="1" spc="300" dirty="0" smtClean="0">
                <a:solidFill>
                  <a:srgbClr val="000000"/>
                </a:solidFill>
              </a:rPr>
              <a:t>”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 rot="16200000">
            <a:off x="1986752" y="5080739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Kääremargariini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 rot="16200000">
            <a:off x="2508485" y="5064866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Palmuöljy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 rot="16200000">
            <a:off x="3030217" y="5064865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Suklaan rasva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 rot="16200000">
            <a:off x="3515992" y="5074390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Keskiarvorasva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 rot="16200000">
            <a:off x="4001767" y="5068040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Kookosöljy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 rot="16200000">
            <a:off x="4503417" y="5077565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Rasiamargariini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 rot="16200000">
            <a:off x="4989192" y="5071215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Palmuöljy (ydin)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5" name="Tekstiruutu 14"/>
          <p:cNvSpPr txBox="1"/>
          <p:nvPr/>
        </p:nvSpPr>
        <p:spPr>
          <a:xfrm rot="16200000">
            <a:off x="5490842" y="5080740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</a:t>
            </a:r>
            <a:r>
              <a:rPr lang="fi-FI" b="1" spc="300" dirty="0" err="1" smtClean="0">
                <a:solidFill>
                  <a:srgbClr val="000000"/>
                </a:solidFill>
              </a:rPr>
              <a:t>Majonneesi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 rot="16200000">
            <a:off x="6012574" y="5087090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Oliiviöljy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 rot="16200000">
            <a:off x="6572989" y="5080739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Soijaöljy</a:t>
            </a:r>
            <a:endParaRPr lang="fi-FI" b="1" spc="300" dirty="0">
              <a:solidFill>
                <a:srgbClr val="000000"/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 rot="16200000">
            <a:off x="7058764" y="5090264"/>
            <a:ext cx="25819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i-FI" b="1" spc="300" dirty="0" smtClean="0">
                <a:solidFill>
                  <a:srgbClr val="000000"/>
                </a:solidFill>
              </a:rPr>
              <a:t> Rypsiöljy</a:t>
            </a:r>
            <a:endParaRPr lang="fi-FI" b="1" spc="300" dirty="0">
              <a:solidFill>
                <a:srgbClr val="000000"/>
              </a:solidFill>
            </a:endParaRPr>
          </a:p>
        </p:txBody>
      </p:sp>
      <p:cxnSp>
        <p:nvCxnSpPr>
          <p:cNvPr id="22" name="Suora nuoliyhdysviiva 21"/>
          <p:cNvCxnSpPr/>
          <p:nvPr/>
        </p:nvCxnSpPr>
        <p:spPr>
          <a:xfrm rot="5400000" flipH="1" flipV="1">
            <a:off x="7972028" y="6117035"/>
            <a:ext cx="804070" cy="1"/>
          </a:xfrm>
          <a:prstGeom prst="straightConnector1">
            <a:avLst/>
          </a:prstGeom>
          <a:ln>
            <a:tailEnd type="arrow"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/>
          <p:nvPr/>
        </p:nvCxnSpPr>
        <p:spPr>
          <a:xfrm rot="5400000" flipH="1" flipV="1">
            <a:off x="1495030" y="6220222"/>
            <a:ext cx="534195" cy="2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  <a:effectLst>
            <a:glow rad="101600">
              <a:srgbClr val="FF0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kstiruutu 25"/>
          <p:cNvSpPr txBox="1"/>
          <p:nvPr/>
        </p:nvSpPr>
        <p:spPr>
          <a:xfrm>
            <a:off x="251169" y="24309"/>
            <a:ext cx="8542660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200" b="1" spc="300" dirty="0" smtClean="0">
                <a:solidFill>
                  <a:srgbClr val="000000"/>
                </a:solidFill>
              </a:rPr>
              <a:t>Eri rasvojen ja hiilihydraattien vaikutus </a:t>
            </a:r>
            <a:r>
              <a:rPr lang="fi-FI" sz="2200" b="1" spc="300" dirty="0" err="1" smtClean="0">
                <a:solidFill>
                  <a:srgbClr val="000000"/>
                </a:solidFill>
              </a:rPr>
              <a:t>kokonaiskolesteroli:HDL</a:t>
            </a:r>
            <a:r>
              <a:rPr lang="fi-FI" sz="2200" b="1" spc="300" dirty="0" smtClean="0">
                <a:solidFill>
                  <a:srgbClr val="000000"/>
                </a:solidFill>
              </a:rPr>
              <a:t> -suhteeseen</a:t>
            </a:r>
            <a:endParaRPr lang="fi-FI" sz="2200" b="1" spc="300" dirty="0">
              <a:solidFill>
                <a:srgbClr val="000000"/>
              </a:solidFill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1539877" y="841375"/>
            <a:ext cx="401083" cy="1686957"/>
          </a:xfrm>
          <a:prstGeom prst="rect">
            <a:avLst/>
          </a:prstGeom>
          <a:noFill/>
          <a:ln w="22225">
            <a:solidFill>
              <a:srgbClr val="FF0000"/>
            </a:solidFill>
          </a:ln>
          <a:effectLst>
            <a:glow rad="101600">
              <a:srgbClr val="FF0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Suorakulmio 28"/>
          <p:cNvSpPr/>
          <p:nvPr/>
        </p:nvSpPr>
        <p:spPr>
          <a:xfrm>
            <a:off x="8165068" y="2528333"/>
            <a:ext cx="284641" cy="1154668"/>
          </a:xfrm>
          <a:prstGeom prst="rect">
            <a:avLst/>
          </a:prstGeom>
          <a:noFill/>
          <a:ln w="22225">
            <a:solidFill>
              <a:srgbClr val="38DC5D"/>
            </a:solidFill>
          </a:ln>
          <a:effectLst>
            <a:glow rad="101600">
              <a:srgbClr val="38DC5D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Tekstiruutu 29"/>
          <p:cNvSpPr txBox="1"/>
          <p:nvPr/>
        </p:nvSpPr>
        <p:spPr>
          <a:xfrm>
            <a:off x="4188353" y="119062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/>
              <a:t>vertauspiste</a:t>
            </a:r>
            <a:endParaRPr lang="fi-FI" b="1" dirty="0"/>
          </a:p>
        </p:txBody>
      </p:sp>
      <p:cxnSp>
        <p:nvCxnSpPr>
          <p:cNvPr id="32" name="Suora nuoliyhdysviiva 31"/>
          <p:cNvCxnSpPr/>
          <p:nvPr/>
        </p:nvCxnSpPr>
        <p:spPr>
          <a:xfrm rot="5400000">
            <a:off x="4477794" y="2026166"/>
            <a:ext cx="7419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Suorakulmio 32"/>
          <p:cNvSpPr/>
          <p:nvPr/>
        </p:nvSpPr>
        <p:spPr>
          <a:xfrm>
            <a:off x="1889125" y="6556377"/>
            <a:ext cx="7778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 smtClean="0"/>
              <a:t>Lähde: </a:t>
            </a:r>
            <a:r>
              <a:rPr lang="fi-FI" sz="1400" dirty="0" err="1" smtClean="0"/>
              <a:t>Mensink</a:t>
            </a:r>
            <a:r>
              <a:rPr lang="fi-FI" sz="1400" dirty="0" smtClean="0"/>
              <a:t> ym. Am </a:t>
            </a:r>
            <a:r>
              <a:rPr lang="fi-FI" sz="1400" dirty="0"/>
              <a:t>J </a:t>
            </a:r>
            <a:r>
              <a:rPr lang="fi-FI" sz="1400" dirty="0" err="1"/>
              <a:t>Clin</a:t>
            </a:r>
            <a:r>
              <a:rPr lang="fi-FI" sz="1400" dirty="0"/>
              <a:t> </a:t>
            </a:r>
            <a:r>
              <a:rPr lang="fi-FI" sz="1400" dirty="0" err="1"/>
              <a:t>Nutr</a:t>
            </a:r>
            <a:r>
              <a:rPr lang="fi-FI" sz="1400" dirty="0" smtClean="0"/>
              <a:t> </a:t>
            </a:r>
            <a:r>
              <a:rPr lang="fi-FI" sz="1400" dirty="0"/>
              <a:t>.</a:t>
            </a:r>
            <a:r>
              <a:rPr lang="fi-FI" sz="1400" dirty="0" smtClean="0"/>
              <a:t>2003; 77:1146</a:t>
            </a:r>
            <a:r>
              <a:rPr lang="fi-FI" sz="1400" dirty="0"/>
              <a:t>-</a:t>
            </a:r>
            <a:r>
              <a:rPr lang="fi-FI" sz="1400" dirty="0" smtClean="0"/>
              <a:t>1155 (60 tutkimuksen meta-analyysi) </a:t>
            </a:r>
            <a:r>
              <a:rPr lang="fi-FI" sz="1400" dirty="0"/>
              <a:t>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 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98" y="79375"/>
            <a:ext cx="8413977" cy="6608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65</Words>
  <Application>Microsoft Macintosh PowerPoint</Application>
  <PresentationFormat>Näytössä katseltava diaesitys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Dia 1</vt:lpstr>
      <vt:lpstr>Dia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4</cp:revision>
  <dcterms:created xsi:type="dcterms:W3CDTF">2011-11-07T08:30:16Z</dcterms:created>
  <dcterms:modified xsi:type="dcterms:W3CDTF">2011-11-07T09:51:49Z</dcterms:modified>
</cp:coreProperties>
</file>